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57" r:id="rId4"/>
    <p:sldId id="267" r:id="rId5"/>
    <p:sldId id="266" r:id="rId6"/>
    <p:sldId id="270" r:id="rId7"/>
    <p:sldId id="269" r:id="rId8"/>
    <p:sldId id="268" r:id="rId9"/>
    <p:sldId id="262" r:id="rId10"/>
    <p:sldId id="261" r:id="rId11"/>
    <p:sldId id="265" r:id="rId12"/>
    <p:sldId id="264" r:id="rId13"/>
    <p:sldId id="263" r:id="rId14"/>
    <p:sldId id="260" r:id="rId15"/>
    <p:sldId id="259" r:id="rId16"/>
    <p:sldId id="25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Тундра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Выполнили ученицы 4 «А» класса </a:t>
            </a:r>
          </a:p>
          <a:p>
            <a:r>
              <a:rPr lang="ru-RU" dirty="0" smtClean="0"/>
              <a:t>МАОУ СОШ № 15 г. Серова</a:t>
            </a:r>
          </a:p>
          <a:p>
            <a:r>
              <a:rPr lang="ru-RU" dirty="0" err="1" smtClean="0"/>
              <a:t>Саздыкова</a:t>
            </a:r>
            <a:r>
              <a:rPr lang="ru-RU" dirty="0" smtClean="0"/>
              <a:t> Алина и </a:t>
            </a:r>
            <a:r>
              <a:rPr lang="ru-RU" dirty="0" err="1" smtClean="0"/>
              <a:t>Шулешко</a:t>
            </a:r>
            <a:r>
              <a:rPr lang="ru-RU" dirty="0" smtClean="0"/>
              <a:t> Виктория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285728"/>
            <a:ext cx="428625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7318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8646364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9456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22" y="764704"/>
            <a:ext cx="8304942" cy="585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333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22" y="764704"/>
            <a:ext cx="7800886" cy="5854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84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933"/>
            <a:ext cx="7488832" cy="562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34186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05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306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10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Изображение на карте.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436734"/>
            <a:ext cx="8188083" cy="501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6095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Условия неживой природы.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8" y="548679"/>
            <a:ext cx="8016712" cy="6016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65486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5256584" cy="346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445741"/>
            <a:ext cx="4752528" cy="2899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33071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675" y="620689"/>
            <a:ext cx="4683365" cy="351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575498" cy="2891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588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Растения.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32" y="620688"/>
            <a:ext cx="796343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4133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Животные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78" y="692696"/>
            <a:ext cx="7896830" cy="592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321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Взаимосвязи в природе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578" y="692696"/>
            <a:ext cx="7896830" cy="5926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2845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20688"/>
            <a:ext cx="7872875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804321"/>
      </p:ext>
    </p:extLst>
  </p:cSld>
  <p:clrMapOvr>
    <a:masterClrMapping/>
  </p:clrMapOvr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97</TotalTime>
  <Words>34</Words>
  <Application>Microsoft Office PowerPoint</Application>
  <PresentationFormat>Экран (4:3)</PresentationFormat>
  <Paragraphs>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Паркет</vt:lpstr>
      <vt:lpstr>Тундра</vt:lpstr>
      <vt:lpstr>Изображение на карте.</vt:lpstr>
      <vt:lpstr>Условия неживой природы.</vt:lpstr>
      <vt:lpstr>Презентация PowerPoint</vt:lpstr>
      <vt:lpstr>Презентация PowerPoint</vt:lpstr>
      <vt:lpstr>Растения.</vt:lpstr>
      <vt:lpstr>Животные</vt:lpstr>
      <vt:lpstr>Взаимосвязи в природе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Тундра</dc:title>
  <dc:creator>Григорий</dc:creator>
  <cp:lastModifiedBy>Григорий</cp:lastModifiedBy>
  <cp:revision>9</cp:revision>
  <dcterms:created xsi:type="dcterms:W3CDTF">2015-03-03T15:22:51Z</dcterms:created>
  <dcterms:modified xsi:type="dcterms:W3CDTF">2015-04-22T11:20:23Z</dcterms:modified>
</cp:coreProperties>
</file>